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2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0A69-0E18-40A7-AAB5-345AF7132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B3D2F-87D3-4058-BA45-261502ACA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D365A-776C-4430-8E92-59F47757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60C1E-B955-469D-9A0A-53339D34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32AEB-6907-4063-B488-8226D2D6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28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718C-13FE-4132-B9C3-1BE876AF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8BB3F-E21F-40ED-8973-74FEB1180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58650-9246-4D93-8ECF-4742DF44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72A8-AB07-4B5C-934F-9EDDAC59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DCA7F-8286-44CE-8B77-DD0A697D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675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1ADA2-99C0-421D-AEA1-A1CD5B6BA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385A5-33AF-4E71-86DC-133081389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A9C7E-E021-4FC9-A388-6242552E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B93C8-130A-4172-9A88-A8408D00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414D1-2F4A-4AD2-9C23-BC78494E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850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4E12-D09D-435D-A8D8-70FEA13D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36D5-A233-4008-97B2-B27AE16C9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AFE48-B106-4FA8-A648-F52EAFB9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EDE7D-65BF-499F-B13F-598753F9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98F7E-FEE5-403A-8006-A4B8EFEA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99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C190-9F05-460D-9FEC-4CD5B76C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D9E2E-C347-4DEA-A776-6F6275665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0E19-F9C5-4ED1-A9B6-D021513E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0FD90-E629-4D9D-A878-92262E8C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7B5F9-87E2-4C4C-91CB-F48BE896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663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81FF-AE89-4BA3-B314-6E2BEA16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1C75-2C03-4CE3-8E7E-AEEA9EC90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8468F-C04B-470B-B02D-610DF860E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4C3A-1759-4483-932E-3EDCC823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47AFB-AE8A-49C1-A68B-680E17C0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A491D-BF01-42D1-91A9-10196EDB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9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8898-618A-4C3D-A5F7-413EDFED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DF237-3347-4C2F-9F99-FC6EC6FC3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1DF56-D50B-47DF-A8A6-95A5DB522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13332E-1369-41A0-997C-BA30AD9CD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F3CF6-ADAB-47D4-ABC1-968DB39C2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CE54D-7DA7-4A37-8E72-24579749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31B32-CE57-4747-A155-BC2E4E13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55DFC-A319-4859-849F-AFC25378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906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18D2-7547-4CAB-AD98-56F2288F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E8211-835B-4BC1-A76B-8F0336FB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02B25-FC97-4642-A419-FE3C8865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561CB-7A5B-42C6-B453-9C29FB9A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05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6645D-2629-4EB1-A31D-C51694D5C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9762B-4568-4232-B08A-7E0DF0D7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084F4-5B5B-48B3-921B-B2879FCF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3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B3AE-BA4D-46A5-9B67-387AB964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C37E4-5FE1-46C1-8C70-BAD08933F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E1D00-25FC-4BD7-A476-AD6813B55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657AE-815D-4515-BDA2-10484BB9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C8B87-F38E-4808-8CB2-E799CBA1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271A0-6DA9-4109-9A8B-70916E84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1288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3E2E-98DD-4039-B720-2E95905C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97CD83-30C2-47B8-AEA4-D650282B9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093FC-2BB5-4195-B9DB-8D206CE9C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77AA8-7F74-4F1E-BDD4-9FF738BF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42233-E9C8-4CFF-8DA9-270E26C0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7A5B4-B5C3-4197-A69C-2118071F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149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EBD273-D37A-4C84-9598-CC8876EC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F54C3-EC60-410B-803C-44BB98ABE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479B0-EEBC-4C1B-BF68-4A981A630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25B95-41D7-40B5-A650-3B3B748EB47D}" type="datetimeFigureOut">
              <a:rPr lang="en-AU" smtClean="0"/>
              <a:t>1/02/2019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94511-CAD9-41A5-9911-DCEF6A003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8A181-5699-4138-8400-ADBC8D742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EF770-C764-4A41-8FAA-3CAB372399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84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0DFE-6985-4DD2-92C0-B0D152D29B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0C6B3-B0D2-433A-A495-5846997C6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DE334-BBBD-499A-B823-35CBFF20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040"/>
            <a:ext cx="12192000" cy="56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5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PSICO  to be the OFFICIAL martian drink">
            <a:extLst>
              <a:ext uri="{FF2B5EF4-FFF2-40B4-BE49-F238E27FC236}">
                <a16:creationId xmlns:a16="http://schemas.microsoft.com/office/drawing/2014/main" id="{C3E3E2FC-1F7F-45BF-9D1E-A1516E437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2" y="1116330"/>
            <a:ext cx="10036175" cy="401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3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908C-0E56-40E1-9CAC-1055929E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B4C8-47BA-45EC-A5BE-947D14622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D5F7A-ECD2-4786-BADF-BA9FB522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040"/>
            <a:ext cx="12192000" cy="56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9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9380-6C21-4D31-831A-EAC7C7E5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UNSW </a:t>
            </a:r>
            <a:r>
              <a:rPr lang="en-AU" b="1" dirty="0">
                <a:solidFill>
                  <a:schemeClr val="accent1"/>
                </a:solidFill>
              </a:rPr>
              <a:t>PEPSICO</a:t>
            </a:r>
            <a:r>
              <a:rPr lang="en-AU" b="1" dirty="0"/>
              <a:t> - UPOP</a:t>
            </a:r>
          </a:p>
        </p:txBody>
      </p:sp>
      <p:pic>
        <p:nvPicPr>
          <p:cNvPr id="1026" name="Picture 2" descr="Image result for pepsico">
            <a:extLst>
              <a:ext uri="{FF2B5EF4-FFF2-40B4-BE49-F238E27FC236}">
                <a16:creationId xmlns:a16="http://schemas.microsoft.com/office/drawing/2014/main" id="{B49E32E4-16B0-405F-A9E5-07B83DC2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07" y="3498275"/>
            <a:ext cx="45339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sw">
            <a:extLst>
              <a:ext uri="{FF2B5EF4-FFF2-40B4-BE49-F238E27FC236}">
                <a16:creationId xmlns:a16="http://schemas.microsoft.com/office/drawing/2014/main" id="{4F700324-CDB7-4057-A513-52FA914941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43" y="365125"/>
            <a:ext cx="3633629" cy="363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2DE44-74F5-4C63-927B-85E14B546F99}"/>
              </a:ext>
            </a:extLst>
          </p:cNvPr>
          <p:cNvSpPr txBox="1"/>
          <p:nvPr/>
        </p:nvSpPr>
        <p:spPr>
          <a:xfrm>
            <a:off x="838200" y="2113280"/>
            <a:ext cx="6029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“UNSW to employ Volunteers in the potato fields”</a:t>
            </a:r>
          </a:p>
          <a:p>
            <a:r>
              <a:rPr lang="en-AU" sz="2800" dirty="0"/>
              <a:t>- Supreme Chancellor</a:t>
            </a:r>
          </a:p>
        </p:txBody>
      </p:sp>
      <p:pic>
        <p:nvPicPr>
          <p:cNvPr id="1030" name="Picture 6" descr="Image result for supreme chancellor">
            <a:extLst>
              <a:ext uri="{FF2B5EF4-FFF2-40B4-BE49-F238E27FC236}">
                <a16:creationId xmlns:a16="http://schemas.microsoft.com/office/drawing/2014/main" id="{1EEE26E7-61A3-4C0F-810F-E02F79B00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89" y="3425130"/>
            <a:ext cx="4381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78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4F63-3C9C-41CD-8B8D-14F034D3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11D05-0E47-44B7-945A-6277DB8E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 descr="Image result for unsw 2025">
            <a:extLst>
              <a:ext uri="{FF2B5EF4-FFF2-40B4-BE49-F238E27FC236}">
                <a16:creationId xmlns:a16="http://schemas.microsoft.com/office/drawing/2014/main" id="{D37789CE-E3C9-499C-BED0-7692DE324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940"/>
            <a:ext cx="9230360" cy="654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E7A65A-74BD-45DA-8D70-74678C4EFD63}"/>
              </a:ext>
            </a:extLst>
          </p:cNvPr>
          <p:cNvSpPr txBox="1"/>
          <p:nvPr/>
        </p:nvSpPr>
        <p:spPr>
          <a:xfrm>
            <a:off x="4785360" y="1567258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chemeClr val="accent1"/>
                </a:solidFill>
              </a:rPr>
              <a:t>PEPSICO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C6C0D-99A1-4290-BFCD-C4726D8D0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276" y1="15278" x2="41276" y2="15278"/>
                        <a14:foregroundMark x1="41276" y1="14815" x2="36328" y2="261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8530" y="3230856"/>
            <a:ext cx="4191000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329D-CE2F-4BB0-8B4F-B2EB7E6D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D5BB8-5EA7-4FEA-80B8-B13A536E2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C5235-B5CB-49FB-9B5A-080C947D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040"/>
            <a:ext cx="12192000" cy="56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2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07B7-1750-4BA5-BACF-D954ED6D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18627-6646-431F-AE3D-F1FEF79F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Thank you PEPSICO, very cool">
            <a:extLst>
              <a:ext uri="{FF2B5EF4-FFF2-40B4-BE49-F238E27FC236}">
                <a16:creationId xmlns:a16="http://schemas.microsoft.com/office/drawing/2014/main" id="{7EC49EE8-8755-4D78-8D7E-541206FF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532890"/>
            <a:ext cx="9070975" cy="36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8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CFE1-4475-4A16-99C1-9BF1AFF7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93700"/>
            <a:ext cx="10515600" cy="1325563"/>
          </a:xfrm>
        </p:spPr>
        <p:txBody>
          <a:bodyPr/>
          <a:lstStyle/>
          <a:p>
            <a:r>
              <a:rPr lang="en-AU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80D34-1120-4ADB-AC1A-C4A6AD6D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long time ago, in a galaxy far, far away </a:t>
            </a:r>
          </a:p>
          <a:p>
            <a:r>
              <a:rPr lang="en-AU" dirty="0"/>
              <a:t>Some bored guys, dozing away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1078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37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UNSW PEPSICO - UPOP</vt:lpstr>
      <vt:lpstr>PowerPoint Presentation</vt:lpstr>
      <vt:lpstr>PowerPoint Presentation</vt:lpstr>
      <vt:lpstr>PowerPoint Presentation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Taiyue Tan</dc:creator>
  <cp:lastModifiedBy>Taiyue Tan</cp:lastModifiedBy>
  <cp:revision>5</cp:revision>
  <dcterms:created xsi:type="dcterms:W3CDTF">2019-02-01T03:54:51Z</dcterms:created>
  <dcterms:modified xsi:type="dcterms:W3CDTF">2019-02-01T04:13:57Z</dcterms:modified>
</cp:coreProperties>
</file>